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45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6217-8DEC-45F4-A389-5B6939C7E0F6}" type="datetimeFigureOut">
              <a:rPr lang="da-DK" smtClean="0"/>
              <a:t>10-03-2014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4F7D-0C6A-4C84-8D7B-8B68605A1F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32930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6217-8DEC-45F4-A389-5B6939C7E0F6}" type="datetimeFigureOut">
              <a:rPr lang="da-DK" smtClean="0"/>
              <a:t>10-03-2014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4F7D-0C6A-4C84-8D7B-8B68605A1F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2504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6217-8DEC-45F4-A389-5B6939C7E0F6}" type="datetimeFigureOut">
              <a:rPr lang="da-DK" smtClean="0"/>
              <a:t>10-03-2014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4F7D-0C6A-4C84-8D7B-8B68605A1F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631248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6217-8DEC-45F4-A389-5B6939C7E0F6}" type="datetimeFigureOut">
              <a:rPr lang="da-DK" smtClean="0"/>
              <a:t>10-03-2014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4F7D-0C6A-4C84-8D7B-8B68605A1F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987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6217-8DEC-45F4-A389-5B6939C7E0F6}" type="datetimeFigureOut">
              <a:rPr lang="da-DK" smtClean="0"/>
              <a:t>10-03-2014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4F7D-0C6A-4C84-8D7B-8B68605A1F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94077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6217-8DEC-45F4-A389-5B6939C7E0F6}" type="datetimeFigureOut">
              <a:rPr lang="da-DK" smtClean="0"/>
              <a:t>10-03-2014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4F7D-0C6A-4C84-8D7B-8B68605A1F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260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6217-8DEC-45F4-A389-5B6939C7E0F6}" type="datetimeFigureOut">
              <a:rPr lang="da-DK" smtClean="0"/>
              <a:t>10-03-2014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4F7D-0C6A-4C84-8D7B-8B68605A1F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198224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6217-8DEC-45F4-A389-5B6939C7E0F6}" type="datetimeFigureOut">
              <a:rPr lang="da-DK" smtClean="0"/>
              <a:t>10-03-2014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4F7D-0C6A-4C84-8D7B-8B68605A1F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406095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6217-8DEC-45F4-A389-5B6939C7E0F6}" type="datetimeFigureOut">
              <a:rPr lang="da-DK" smtClean="0"/>
              <a:t>10-03-2014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4F7D-0C6A-4C84-8D7B-8B68605A1F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2959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6217-8DEC-45F4-A389-5B6939C7E0F6}" type="datetimeFigureOut">
              <a:rPr lang="da-DK" smtClean="0"/>
              <a:t>10-03-2014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4F7D-0C6A-4C84-8D7B-8B68605A1F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6819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6217-8DEC-45F4-A389-5B6939C7E0F6}" type="datetimeFigureOut">
              <a:rPr lang="da-DK" smtClean="0"/>
              <a:t>10-03-2014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4F7D-0C6A-4C84-8D7B-8B68605A1F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68413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E26217-8DEC-45F4-A389-5B6939C7E0F6}" type="datetimeFigureOut">
              <a:rPr lang="da-DK" smtClean="0"/>
              <a:t>10-03-2014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9D4F7D-0C6A-4C84-8D7B-8B68605A1F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282378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E26217-8DEC-45F4-A389-5B6939C7E0F6}" type="datetimeFigureOut">
              <a:rPr lang="da-DK" smtClean="0"/>
              <a:t>10-03-2014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9D4F7D-0C6A-4C84-8D7B-8B68605A1F33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0643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a-DK" smtClean="0"/>
              <a:t>KULTURGUIDE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 smtClean="0"/>
              <a:t>KOMMUNALT REDSKAB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7510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OPLEVELSE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smtClean="0"/>
              <a:t>GLÆDE				BEVÆGELSE</a:t>
            </a:r>
          </a:p>
          <a:p>
            <a:pPr marL="0" indent="0">
              <a:buNone/>
            </a:pPr>
            <a:r>
              <a:rPr lang="da-DK" smtClean="0"/>
              <a:t>VREDE				STILSTAND</a:t>
            </a:r>
          </a:p>
          <a:p>
            <a:pPr marL="0" indent="0">
              <a:buNone/>
            </a:pPr>
            <a:r>
              <a:rPr lang="da-DK" smtClean="0"/>
              <a:t>NYSGERRIGHED			RO</a:t>
            </a:r>
          </a:p>
          <a:p>
            <a:pPr marL="0" indent="0">
              <a:buNone/>
            </a:pPr>
            <a:r>
              <a:rPr lang="da-DK" smtClean="0"/>
              <a:t>UNDREN				UDFORDRING</a:t>
            </a:r>
          </a:p>
          <a:p>
            <a:pPr marL="0" indent="0">
              <a:buNone/>
            </a:pPr>
            <a:r>
              <a:rPr lang="da-DK" smtClean="0"/>
              <a:t>             NY OG GAMMELKENDT LYD </a:t>
            </a:r>
          </a:p>
          <a:p>
            <a:pPr marL="0" indent="0">
              <a:buNone/>
            </a:pPr>
            <a:r>
              <a:rPr lang="da-DK" smtClean="0"/>
              <a:t>FARVER				SAMMEN</a:t>
            </a:r>
          </a:p>
          <a:p>
            <a:pPr marL="0" indent="0">
              <a:buNone/>
            </a:pPr>
            <a:r>
              <a:rPr lang="da-DK" smtClean="0"/>
              <a:t>FORMER				ALENE</a:t>
            </a:r>
          </a:p>
        </p:txBody>
      </p:sp>
    </p:spTree>
    <p:extLst>
      <p:ext uri="{BB962C8B-B14F-4D97-AF65-F5344CB8AC3E}">
        <p14:creationId xmlns:p14="http://schemas.microsoft.com/office/powerpoint/2010/main" val="15240151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LÆRING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mtClean="0"/>
              <a:t>FORDYBELSE</a:t>
            </a:r>
          </a:p>
          <a:p>
            <a:r>
              <a:rPr lang="da-DK" smtClean="0"/>
              <a:t>UDFORDRING</a:t>
            </a:r>
          </a:p>
          <a:p>
            <a:r>
              <a:rPr lang="da-DK" smtClean="0"/>
              <a:t>BERØRING</a:t>
            </a:r>
          </a:p>
          <a:p>
            <a:r>
              <a:rPr lang="da-DK" smtClean="0"/>
              <a:t>NÆRMESTE UDVIKLINGSZONE</a:t>
            </a:r>
          </a:p>
          <a:p>
            <a:r>
              <a:rPr lang="da-DK" smtClean="0"/>
              <a:t>REFLEKSION</a:t>
            </a:r>
          </a:p>
          <a:p>
            <a:r>
              <a:rPr lang="da-DK" smtClean="0"/>
              <a:t>NYE SKRIDT</a:t>
            </a:r>
          </a:p>
          <a:p>
            <a:r>
              <a:rPr lang="da-DK" smtClean="0"/>
              <a:t>EJERSKAB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202266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DANNELSE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a-DK" smtClean="0"/>
              <a:t>SELVVÆRD</a:t>
            </a:r>
          </a:p>
          <a:p>
            <a:r>
              <a:rPr lang="da-DK" smtClean="0"/>
              <a:t>ANERKENDELSE</a:t>
            </a:r>
          </a:p>
          <a:p>
            <a:r>
              <a:rPr lang="da-DK" smtClean="0"/>
              <a:t>ÅBEN FOR INDLEVELSE</a:t>
            </a:r>
          </a:p>
          <a:p>
            <a:r>
              <a:rPr lang="da-DK" smtClean="0"/>
              <a:t>MODENHED</a:t>
            </a:r>
          </a:p>
          <a:p>
            <a:r>
              <a:rPr lang="da-DK" smtClean="0"/>
              <a:t>FORANDRING</a:t>
            </a:r>
          </a:p>
          <a:p>
            <a:r>
              <a:rPr lang="da-DK" smtClean="0"/>
              <a:t>SKABE NYE RELATIONER</a:t>
            </a:r>
          </a:p>
          <a:p>
            <a:r>
              <a:rPr lang="da-DK" smtClean="0"/>
              <a:t>NYE BEVIDSTE HANDLINGER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47247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SAMARBEJDSPARTNERE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da-DK" smtClean="0"/>
              <a:t>SKOLER			REGIONALE PARNTERE</a:t>
            </a:r>
          </a:p>
          <a:p>
            <a:r>
              <a:rPr lang="da-DK" smtClean="0"/>
              <a:t>DAGTILBUD		WORKSHOPS</a:t>
            </a:r>
          </a:p>
          <a:p>
            <a:r>
              <a:rPr lang="da-DK" smtClean="0"/>
              <a:t>MUSIKSKOLE		SKOLETJENESTE</a:t>
            </a:r>
          </a:p>
          <a:p>
            <a:r>
              <a:rPr lang="da-DK" smtClean="0"/>
              <a:t>BILLEDSKOLE		LOKALE FORVALTNINGER</a:t>
            </a:r>
          </a:p>
          <a:p>
            <a:r>
              <a:rPr lang="da-DK" smtClean="0"/>
              <a:t>MUSEER			LOKALE FORENINGER</a:t>
            </a:r>
          </a:p>
          <a:p>
            <a:r>
              <a:rPr lang="da-DK" smtClean="0"/>
              <a:t>NATURCENTRE	FRIVILLIGE</a:t>
            </a:r>
          </a:p>
          <a:p>
            <a:r>
              <a:rPr lang="da-DK" smtClean="0"/>
              <a:t>KUNSTNERE		KUNSTUDSTILLINGER</a:t>
            </a:r>
          </a:p>
          <a:p>
            <a:r>
              <a:rPr lang="da-DK" smtClean="0"/>
              <a:t>HUSKUNSTNERE	BIBLIOTEKER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51334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TRADITIONER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da-DK" smtClean="0"/>
              <a:t>ÅRSTIDER			KULTURPAS</a:t>
            </a:r>
          </a:p>
          <a:p>
            <a:r>
              <a:rPr lang="da-DK" smtClean="0"/>
              <a:t>LMS				SKOLETRADITIONER</a:t>
            </a:r>
          </a:p>
          <a:p>
            <a:r>
              <a:rPr lang="da-DK" smtClean="0"/>
              <a:t>TEATERFORESTILLING	KOMMUNALE DAGE</a:t>
            </a:r>
          </a:p>
          <a:p>
            <a:r>
              <a:rPr lang="da-DK" smtClean="0"/>
              <a:t>DANS				SOMMERBOG</a:t>
            </a:r>
          </a:p>
          <a:p>
            <a:r>
              <a:rPr lang="da-DK" smtClean="0"/>
              <a:t>CIRKUS				ELEVBYRÅD</a:t>
            </a:r>
          </a:p>
          <a:p>
            <a:r>
              <a:rPr lang="da-DK" smtClean="0"/>
              <a:t>FESTUGE				LOKALE KONCERTER </a:t>
            </a:r>
          </a:p>
          <a:p>
            <a:r>
              <a:rPr lang="da-DK" smtClean="0"/>
              <a:t>SANGENS DAG		SMÅ BØRN SYNGER</a:t>
            </a:r>
          </a:p>
          <a:p>
            <a:r>
              <a:rPr lang="da-DK" smtClean="0"/>
              <a:t>DANSENS DAG		BØRN BRUGER BYEN</a:t>
            </a: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46507928"/>
      </p:ext>
    </p:extLst>
  </p:cSld>
  <p:clrMapOvr>
    <a:masterClrMapping/>
  </p:clrMapOvr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33</Words>
  <Application>Microsoft Office PowerPoint</Application>
  <PresentationFormat>Skærmshow (4:3)</PresentationFormat>
  <Paragraphs>44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6</vt:i4>
      </vt:variant>
    </vt:vector>
  </HeadingPairs>
  <TitlesOfParts>
    <vt:vector size="7" baseType="lpstr">
      <vt:lpstr>Kontortema</vt:lpstr>
      <vt:lpstr>KULTURGUIDE</vt:lpstr>
      <vt:lpstr>OPLEVELSE</vt:lpstr>
      <vt:lpstr>LÆRING</vt:lpstr>
      <vt:lpstr>DANNELSE</vt:lpstr>
      <vt:lpstr>SAMARBEJDSPARTNERE</vt:lpstr>
      <vt:lpstr>TRADITIONER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KULTURGUIDE</dc:title>
  <dc:creator>Windows User</dc:creator>
  <cp:lastModifiedBy>Windows User</cp:lastModifiedBy>
  <cp:revision>4</cp:revision>
  <dcterms:created xsi:type="dcterms:W3CDTF">2014-02-24T10:53:19Z</dcterms:created>
  <dcterms:modified xsi:type="dcterms:W3CDTF">2014-03-10T11:09:02Z</dcterms:modified>
</cp:coreProperties>
</file>